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285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870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768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0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88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517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31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46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58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630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647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45AC9-44C3-44F6-93E4-60C0C58CEAD7}" type="datetimeFigureOut">
              <a:rPr lang="en-CA" smtClean="0"/>
              <a:t>2016-01-02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36F8-4780-4087-9EF8-C445C6149D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45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Web Design Etiquette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328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Small is Beautiful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Large pages a pain to download – remember that people are using dial-up modems still.</a:t>
            </a:r>
          </a:p>
          <a:p>
            <a:r>
              <a:rPr lang="en-CA" dirty="0" smtClean="0"/>
              <a:t>Use carefully selected images and graphics</a:t>
            </a:r>
          </a:p>
          <a:p>
            <a:r>
              <a:rPr lang="en-CA" dirty="0" smtClean="0"/>
              <a:t>Keep the design simple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605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 Kind to Others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Different web browsers such as Firefox, Explorer, Chrome (sadly) are not the same</a:t>
            </a:r>
          </a:p>
          <a:p>
            <a:r>
              <a:rPr lang="en-CA" dirty="0" smtClean="0"/>
              <a:t>Exotic effects do not translate well</a:t>
            </a:r>
          </a:p>
          <a:p>
            <a:r>
              <a:rPr lang="en-CA" dirty="0" smtClean="0"/>
              <a:t>Test your website on different browsers/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080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Make a Good Read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Make sure that the style of the text is readable.</a:t>
            </a:r>
          </a:p>
          <a:p>
            <a:r>
              <a:rPr lang="en-CA" dirty="0" smtClean="0"/>
              <a:t>Use a sans-serif font </a:t>
            </a:r>
            <a: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 serif font </a:t>
            </a:r>
          </a:p>
          <a:p>
            <a:r>
              <a:rPr lang="en-CA" dirty="0" smtClean="0">
                <a:cs typeface="Times New Roman" panose="02020603050405020304" pitchFamily="18" charset="0"/>
              </a:rPr>
              <a:t>The easiest color to read is black text on a white background.</a:t>
            </a:r>
            <a:endParaRPr lang="en-CA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78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Edit, Edit, 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Proofread everything, if one word misspelled, it shines like a beacon.</a:t>
            </a:r>
          </a:p>
          <a:p>
            <a:r>
              <a:rPr lang="en-CA" dirty="0" smtClean="0"/>
              <a:t>Poor grammar  announces poor editing skills.</a:t>
            </a:r>
          </a:p>
          <a:p>
            <a:r>
              <a:rPr lang="en-CA" dirty="0" smtClean="0"/>
              <a:t>Edit until you are satisfied, then edit some more.</a:t>
            </a:r>
          </a:p>
          <a:p>
            <a:r>
              <a:rPr lang="en-CA" dirty="0" smtClean="0"/>
              <a:t>Good tip: Put your paragraphs into Microsoft Word and use the grammar and spell checker.</a:t>
            </a:r>
          </a:p>
          <a:p>
            <a:r>
              <a:rPr lang="en-CA" dirty="0" smtClean="0"/>
              <a:t>Everybody on the world wide web is going to see your work!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40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 your links!!!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a link is not working anymore, it is frustrating.</a:t>
            </a:r>
          </a:p>
          <a:p>
            <a:r>
              <a:rPr lang="en-CA" dirty="0" smtClean="0"/>
              <a:t>Click on everything, find the mistake, and fix it.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315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220" y="1482725"/>
            <a:ext cx="10515600" cy="4351338"/>
          </a:xfrm>
        </p:spPr>
        <p:txBody>
          <a:bodyPr/>
          <a:lstStyle/>
          <a:p>
            <a:r>
              <a:rPr lang="en-CA" dirty="0" smtClean="0"/>
              <a:t>Loud color vs. subtle color</a:t>
            </a:r>
            <a:endParaRPr lang="en-CA" dirty="0"/>
          </a:p>
        </p:txBody>
      </p:sp>
      <p:pic>
        <p:nvPicPr>
          <p:cNvPr id="1026" name="Picture 2" descr="https://cms-assets.tutsplus.com/uploads/users/53/posts/21462/image/softcolorsche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91519"/>
            <a:ext cx="5715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ms-assets.tutsplus.com/uploads/users/53/posts/21462/image/loudcolorschem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020" y="1965181"/>
            <a:ext cx="5715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22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Color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Start with a greyscale base</a:t>
            </a:r>
          </a:p>
          <a:p>
            <a:r>
              <a:rPr lang="en-CA" dirty="0" smtClean="0"/>
              <a:t>Choose one color to highlight. Keep the color scheme simple. </a:t>
            </a:r>
          </a:p>
          <a:p>
            <a:r>
              <a:rPr lang="en-CA" dirty="0" smtClean="0"/>
              <a:t>If you have a hard time choosing a highlight color, choose blue and vary the different shades and hues of blue. </a:t>
            </a:r>
            <a:endParaRPr lang="en-CA" dirty="0"/>
          </a:p>
        </p:txBody>
      </p:sp>
      <p:pic>
        <p:nvPicPr>
          <p:cNvPr id="2050" name="Picture 2" descr="https://cms-assets.tutsplus.com/uploads/users/53/posts/21462/image/monochromat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557" y="4585421"/>
            <a:ext cx="5715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012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246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Web Design Etiquette</vt:lpstr>
      <vt:lpstr>Small is Beautiful </vt:lpstr>
      <vt:lpstr>Be Kind to Others</vt:lpstr>
      <vt:lpstr>Make a Good Read</vt:lpstr>
      <vt:lpstr>Edit, Edit, Edit</vt:lpstr>
      <vt:lpstr>Test your links!!!</vt:lpstr>
      <vt:lpstr>Color</vt:lpstr>
      <vt:lpstr>Color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Design Etiquette</dc:title>
  <dc:creator>Amanda Toombs</dc:creator>
  <cp:lastModifiedBy>Amanda Toombs</cp:lastModifiedBy>
  <cp:revision>5</cp:revision>
  <dcterms:created xsi:type="dcterms:W3CDTF">2016-01-03T03:15:45Z</dcterms:created>
  <dcterms:modified xsi:type="dcterms:W3CDTF">2016-01-03T04:02:14Z</dcterms:modified>
</cp:coreProperties>
</file>