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701AA-47C1-42B6-BB1B-EA33D30DD583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50FE6-B8B2-461F-AB75-BA2054698F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 </a:t>
            </a:r>
            <a:r>
              <a:rPr lang="en-US" dirty="0" err="1" smtClean="0"/>
              <a:t>pics</a:t>
            </a:r>
            <a:r>
              <a:rPr lang="en-US" dirty="0" smtClean="0"/>
              <a:t> 1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2CB2D-6715-400B-BC0F-75084FB06BE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3-letter</a:t>
            </a:r>
            <a:r>
              <a:rPr lang="en-US" baseline="0" dirty="0" smtClean="0"/>
              <a:t>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50FE6-B8B2-461F-AB75-BA2054698F80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4-letter</a:t>
            </a:r>
            <a:r>
              <a:rPr lang="en-US" baseline="0" dirty="0" smtClean="0"/>
              <a:t>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50FE6-B8B2-461F-AB75-BA2054698F80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5-letter</a:t>
            </a:r>
            <a:r>
              <a:rPr lang="en-US" baseline="0" dirty="0" smtClean="0"/>
              <a:t> word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50FE6-B8B2-461F-AB75-BA2054698F80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6-letter</a:t>
            </a:r>
            <a:r>
              <a:rPr lang="en-US" baseline="0" dirty="0" smtClean="0"/>
              <a:t> word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50FE6-B8B2-461F-AB75-BA2054698F80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7-letter</a:t>
            </a:r>
            <a:r>
              <a:rPr lang="en-US" baseline="0" dirty="0" smtClean="0"/>
              <a:t> word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50FE6-B8B2-461F-AB75-BA2054698F80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8</a:t>
            </a:r>
            <a:r>
              <a:rPr lang="en-US" dirty="0" smtClean="0"/>
              <a:t>-letter</a:t>
            </a:r>
            <a:r>
              <a:rPr lang="en-US" baseline="0" dirty="0" smtClean="0"/>
              <a:t> word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50FE6-B8B2-461F-AB75-BA2054698F80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</a:t>
            </a:r>
            <a:r>
              <a:rPr lang="en-US" dirty="0" smtClean="0"/>
              <a:t>-letter</a:t>
            </a:r>
            <a:r>
              <a:rPr lang="en-US" baseline="0" dirty="0" smtClean="0"/>
              <a:t> word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50FE6-B8B2-461F-AB75-BA2054698F80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10</a:t>
            </a:r>
            <a:r>
              <a:rPr lang="en-US" dirty="0" smtClean="0"/>
              <a:t>-letter</a:t>
            </a:r>
            <a:r>
              <a:rPr lang="en-US" baseline="0" dirty="0" smtClean="0"/>
              <a:t> word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50FE6-B8B2-461F-AB75-BA2054698F80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ED53-86A3-4E70-9CA4-68D404D87C0C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E608-F8ED-40B2-99F3-FE0F89E99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ED53-86A3-4E70-9CA4-68D404D87C0C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E608-F8ED-40B2-99F3-FE0F89E99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ED53-86A3-4E70-9CA4-68D404D87C0C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E608-F8ED-40B2-99F3-FE0F89E99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ED53-86A3-4E70-9CA4-68D404D87C0C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E608-F8ED-40B2-99F3-FE0F89E99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ED53-86A3-4E70-9CA4-68D404D87C0C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E608-F8ED-40B2-99F3-FE0F89E99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ED53-86A3-4E70-9CA4-68D404D87C0C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E608-F8ED-40B2-99F3-FE0F89E99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ED53-86A3-4E70-9CA4-68D404D87C0C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E608-F8ED-40B2-99F3-FE0F89E99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ED53-86A3-4E70-9CA4-68D404D87C0C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E608-F8ED-40B2-99F3-FE0F89E99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ED53-86A3-4E70-9CA4-68D404D87C0C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E608-F8ED-40B2-99F3-FE0F89E99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ED53-86A3-4E70-9CA4-68D404D87C0C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E608-F8ED-40B2-99F3-FE0F89E99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ED53-86A3-4E70-9CA4-68D404D87C0C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E608-F8ED-40B2-99F3-FE0F89E99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8ED53-86A3-4E70-9CA4-68D404D87C0C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2E608-F8ED-40B2-99F3-FE0F89E996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-1929320" y="-1819656"/>
            <a:ext cx="13054520" cy="11007488"/>
            <a:chOff x="-1929320" y="-1819656"/>
            <a:chExt cx="13054520" cy="11007488"/>
          </a:xfrm>
        </p:grpSpPr>
        <p:grpSp>
          <p:nvGrpSpPr>
            <p:cNvPr id="3" name="Group 12"/>
            <p:cNvGrpSpPr/>
            <p:nvPr/>
          </p:nvGrpSpPr>
          <p:grpSpPr>
            <a:xfrm>
              <a:off x="2895599" y="-1819656"/>
              <a:ext cx="8229601" cy="11007488"/>
              <a:chOff x="2895599" y="-1819656"/>
              <a:chExt cx="8229601" cy="11007488"/>
            </a:xfrm>
          </p:grpSpPr>
          <p:pic>
            <p:nvPicPr>
              <p:cNvPr id="12" name="Picture 5" descr="C:\Users\Twins\Google Drive\ABDON TIERRA CLAN REUNION\Games\PPT Backgrounds\4 pics 1 word - ray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V="1">
                <a:off x="2895599" y="3015632"/>
                <a:ext cx="8229601" cy="6172200"/>
              </a:xfrm>
              <a:prstGeom prst="rect">
                <a:avLst/>
              </a:prstGeom>
            </p:spPr>
          </p:pic>
          <p:pic>
            <p:nvPicPr>
              <p:cNvPr id="8197" name="Picture 5" descr="C:\Users\Twins\Google Drive\ABDON TIERRA CLAN REUNION\Games\PPT Backgrounds\4 pics 1 word - ray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95599" y="-1819656"/>
                <a:ext cx="8229601" cy="6172200"/>
              </a:xfrm>
              <a:prstGeom prst="rect">
                <a:avLst/>
              </a:prstGeom>
            </p:spPr>
          </p:pic>
        </p:grpSp>
        <p:grpSp>
          <p:nvGrpSpPr>
            <p:cNvPr id="4" name="Group 13"/>
            <p:cNvGrpSpPr/>
            <p:nvPr/>
          </p:nvGrpSpPr>
          <p:grpSpPr>
            <a:xfrm flipH="1">
              <a:off x="-1929320" y="-1819656"/>
              <a:ext cx="8229601" cy="11007488"/>
              <a:chOff x="2895599" y="-1819656"/>
              <a:chExt cx="8229601" cy="11007488"/>
            </a:xfrm>
          </p:grpSpPr>
          <p:pic>
            <p:nvPicPr>
              <p:cNvPr id="15" name="Picture 5" descr="C:\Users\Twins\Google Drive\ABDON TIERRA CLAN REUNION\Games\PPT Backgrounds\4 pics 1 word - ray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V="1">
                <a:off x="2895599" y="3015632"/>
                <a:ext cx="8229601" cy="6172200"/>
              </a:xfrm>
              <a:prstGeom prst="rect">
                <a:avLst/>
              </a:prstGeom>
            </p:spPr>
          </p:pic>
          <p:pic>
            <p:nvPicPr>
              <p:cNvPr id="16" name="Picture 5" descr="C:\Users\Twins\Google Drive\ABDON TIERRA CLAN REUNION\Games\PPT Backgrounds\4 pics 1 word - ray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95599" y="-1819656"/>
                <a:ext cx="8229601" cy="6172200"/>
              </a:xfrm>
              <a:prstGeom prst="rect">
                <a:avLst/>
              </a:prstGeom>
            </p:spPr>
          </p:pic>
        </p:grpSp>
      </p:grpSp>
      <p:pic>
        <p:nvPicPr>
          <p:cNvPr id="8193" name="Picture 1" descr="C:\Users\Twins\Google Drive\ABDON TIERRA CLAN REUNION\Games\PPT Backgrounds\4 pics 1 word - box.png"/>
          <p:cNvPicPr>
            <a:picLocks noChangeAspect="1" noChangeArrowheads="1"/>
          </p:cNvPicPr>
          <p:nvPr/>
        </p:nvPicPr>
        <p:blipFill>
          <a:blip r:embed="rId4" cstate="print"/>
          <a:srcRect l="20833" t="11111" r="20833" b="10000"/>
          <a:stretch>
            <a:fillRect/>
          </a:stretch>
        </p:blipFill>
        <p:spPr bwMode="auto">
          <a:xfrm>
            <a:off x="1905000" y="762000"/>
            <a:ext cx="5334000" cy="5410200"/>
          </a:xfrm>
          <a:prstGeom prst="rect">
            <a:avLst/>
          </a:prstGeom>
          <a:noFill/>
        </p:spPr>
      </p:pic>
      <p:pic>
        <p:nvPicPr>
          <p:cNvPr id="8194" name="Picture 2" descr="C:\Users\Twins\Google Drive\ABDON TIERRA CLAN REUNION\Games\PPT Backgrounds\4 pics 1 word - pictures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164080" y="1069011"/>
            <a:ext cx="4876800" cy="4844109"/>
          </a:xfrm>
          <a:prstGeom prst="rect">
            <a:avLst/>
          </a:prstGeom>
          <a:noFill/>
        </p:spPr>
      </p:pic>
      <p:pic>
        <p:nvPicPr>
          <p:cNvPr id="7" name="Picture 3" descr="C:\Users\Twins\Google Drive\ABDON TIERRA CLAN REUNION\Games\PPT Backgrounds\4 pics 1 word - word.png"/>
          <p:cNvPicPr>
            <a:picLocks noChangeAspect="1" noChangeArrowheads="1"/>
          </p:cNvPicPr>
          <p:nvPr/>
        </p:nvPicPr>
        <p:blipFill>
          <a:blip r:embed="rId6" cstate="print"/>
          <a:srcRect l="22500" t="40000" r="22500" b="40000"/>
          <a:stretch>
            <a:fillRect/>
          </a:stretch>
        </p:blipFill>
        <p:spPr bwMode="auto">
          <a:xfrm>
            <a:off x="2057400" y="2743200"/>
            <a:ext cx="5029200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6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03472 0.16713 C -0.02899 0.19537 -0.09791 0.15092 -0.1191 0.0662 C -0.14062 -0.01459 -0.11267 -0.10741 -0.05087 -0.13496 C 0.00573 -0.16204 0.07084 -0.12732 0.09028 -0.05139 C 0.10729 0.01828 0.08507 0.09814 0.03212 0.12268 C -0.01614 0.14537 -0.0717 0.11666 -0.08871 0.05254 C -0.10382 -0.00695 -0.08524 -0.07454 -0.04062 -0.09445 C -0.00087 -0.11273 0.04601 -0.09098 0.05886 -0.0375 C 0.07153 0.01041 0.05764 0.06504 0.0217 0.08217 C -0.01059 0.09629 -0.04791 0.08078 -0.05833 0.03889 C -0.06788 0.00231 -0.05781 -0.04144 -0.03038 -0.05394 C -0.00677 -0.06505 0.02031 -0.05417 0.02847 -0.02385 C 0.03559 0.00115 0.03038 0.03217 0.01146 0.04027 C -0.00364 0.04838 -0.02222 0.04398 -0.02795 0.02546 C -0.03107 0.00972 -0.03038 -0.00718 -0.02031 -0.01343 C -0.01371 -0.01713 -0.00642 -0.0169 -0.00208 -0.01019 C -0.00017 -0.00672 0.00035 -0.00417 -1.66667E-6 3.33333E-6 " pathEditMode="relative" rAng="15300000" ptsTypes="fffffffffffffffff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-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66951" y="1104900"/>
            <a:ext cx="4610100" cy="46101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91103" y="1250732"/>
            <a:ext cx="43434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Replace Your Images Here </a:t>
            </a:r>
          </a:p>
          <a:p>
            <a:pPr algn="ctr"/>
            <a:r>
              <a:rPr lang="en-US" sz="1400" dirty="0" smtClean="0">
                <a:solidFill>
                  <a:sysClr val="windowText" lastClr="000000"/>
                </a:solidFill>
              </a:rPr>
              <a:t>(PNG works best)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-304801" y="0"/>
            <a:ext cx="9448801" cy="914400"/>
            <a:chOff x="-304801" y="0"/>
            <a:chExt cx="9448801" cy="914400"/>
          </a:xfrm>
        </p:grpSpPr>
        <p:pic>
          <p:nvPicPr>
            <p:cNvPr id="4099" name="Picture 3" descr="C:\Users\Twins\Google Drive\ABDON TIERRA CLAN REUNION\Games\PPT Backgrounds\4 pics 1 word - BG bar.png"/>
            <p:cNvPicPr>
              <a:picLocks noChangeAspect="1" noChangeArrowheads="1"/>
            </p:cNvPicPr>
            <p:nvPr/>
          </p:nvPicPr>
          <p:blipFill>
            <a:blip r:embed="rId2" cstate="print"/>
            <a:srcRect b="86667"/>
            <a:stretch>
              <a:fillRect/>
            </a:stretch>
          </p:blipFill>
          <p:spPr bwMode="auto">
            <a:xfrm>
              <a:off x="-304801" y="0"/>
              <a:ext cx="9448801" cy="9144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4476749" y="13335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Bebas" pitchFamily="2" charset="0"/>
                </a:rPr>
                <a:t>9</a:t>
              </a:r>
              <a:endParaRPr lang="en-US" sz="2400" b="1" dirty="0">
                <a:solidFill>
                  <a:schemeClr val="bg1"/>
                </a:solidFill>
                <a:latin typeface="Bebas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42900" y="5829233"/>
            <a:ext cx="8458201" cy="862013"/>
            <a:chOff x="0" y="5829233"/>
            <a:chExt cx="8458201" cy="862013"/>
          </a:xfrm>
        </p:grpSpPr>
        <p:pic>
          <p:nvPicPr>
            <p:cNvPr id="4098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1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11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1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14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1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15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1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16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1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17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65650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18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27650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19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89650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20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1650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21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13650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22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829233"/>
              <a:ext cx="844551" cy="862013"/>
            </a:xfrm>
            <a:prstGeom prst="rect">
              <a:avLst/>
            </a:prstGeom>
            <a:noFill/>
          </p:spPr>
        </p:pic>
      </p:grpSp>
      <p:sp>
        <p:nvSpPr>
          <p:cNvPr id="25" name="TextBox 24"/>
          <p:cNvSpPr txBox="1"/>
          <p:nvPr/>
        </p:nvSpPr>
        <p:spPr>
          <a:xfrm>
            <a:off x="228600" y="57912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ABCDEFGHIJK</a:t>
            </a:r>
            <a:endParaRPr lang="en-US" sz="4800" b="1" spc="3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66951" y="1104900"/>
            <a:ext cx="4610100" cy="46101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C:\Users\Twins\Google Drive\ABDON TIERRA CLAN REUNION\Games\PPT Backgrounds\4 pics 1 word - empty bo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1" y="5829233"/>
            <a:ext cx="844551" cy="86201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391103" y="1250732"/>
            <a:ext cx="43434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Replace Your Images Here </a:t>
            </a:r>
          </a:p>
          <a:p>
            <a:pPr algn="ctr"/>
            <a:r>
              <a:rPr lang="en-US" sz="1400" dirty="0" smtClean="0">
                <a:solidFill>
                  <a:sysClr val="windowText" lastClr="000000"/>
                </a:solidFill>
              </a:rPr>
              <a:t>(PNG works best)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-304801" y="0"/>
            <a:ext cx="9448801" cy="914400"/>
            <a:chOff x="-304801" y="0"/>
            <a:chExt cx="9448801" cy="914400"/>
          </a:xfrm>
        </p:grpSpPr>
        <p:pic>
          <p:nvPicPr>
            <p:cNvPr id="4099" name="Picture 3" descr="C:\Users\Twins\Google Drive\ABDON TIERRA CLAN REUNION\Games\PPT Backgrounds\4 pics 1 word - BG bar.png"/>
            <p:cNvPicPr>
              <a:picLocks noChangeAspect="1" noChangeArrowheads="1"/>
            </p:cNvPicPr>
            <p:nvPr/>
          </p:nvPicPr>
          <p:blipFill>
            <a:blip r:embed="rId3" cstate="print"/>
            <a:srcRect b="86667"/>
            <a:stretch>
              <a:fillRect/>
            </a:stretch>
          </p:blipFill>
          <p:spPr bwMode="auto">
            <a:xfrm>
              <a:off x="-304801" y="0"/>
              <a:ext cx="9448801" cy="9144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4379284" y="133350"/>
              <a:ext cx="5524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Bebas" pitchFamily="2" charset="0"/>
                </a:rPr>
                <a:t>10</a:t>
              </a:r>
              <a:endParaRPr lang="en-US" sz="2400" b="1" dirty="0">
                <a:solidFill>
                  <a:schemeClr val="bg1"/>
                </a:solidFill>
                <a:latin typeface="Bebas" pitchFamily="2" charset="0"/>
              </a:endParaRPr>
            </a:p>
          </p:txBody>
        </p:sp>
      </p:grpSp>
      <p:pic>
        <p:nvPicPr>
          <p:cNvPr id="11" name="Picture 2" descr="C:\Users\Twins\Google Drive\ABDON TIERRA CLAN REUNION\Games\PPT Backgrounds\4 pics 1 word - empty bo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5829233"/>
            <a:ext cx="844551" cy="862013"/>
          </a:xfrm>
          <a:prstGeom prst="rect">
            <a:avLst/>
          </a:prstGeom>
          <a:noFill/>
        </p:spPr>
      </p:pic>
      <p:pic>
        <p:nvPicPr>
          <p:cNvPr id="14" name="Picture 2" descr="C:\Users\Twins\Google Drive\ABDON TIERRA CLAN REUNION\Games\PPT Backgrounds\4 pics 1 word - empty bo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1" y="5829233"/>
            <a:ext cx="844551" cy="862013"/>
          </a:xfrm>
          <a:prstGeom prst="rect">
            <a:avLst/>
          </a:prstGeom>
          <a:noFill/>
        </p:spPr>
      </p:pic>
      <p:pic>
        <p:nvPicPr>
          <p:cNvPr id="15" name="Picture 2" descr="C:\Users\Twins\Google Drive\ABDON TIERRA CLAN REUNION\Games\PPT Backgrounds\4 pics 1 word - empty bo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1" y="5829233"/>
            <a:ext cx="844551" cy="862013"/>
          </a:xfrm>
          <a:prstGeom prst="rect">
            <a:avLst/>
          </a:prstGeom>
          <a:noFill/>
        </p:spPr>
      </p:pic>
      <p:pic>
        <p:nvPicPr>
          <p:cNvPr id="16" name="Picture 2" descr="C:\Users\Twins\Google Drive\ABDON TIERRA CLAN REUNION\Games\PPT Backgrounds\4 pics 1 word - empty bo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1" y="5829233"/>
            <a:ext cx="844551" cy="862013"/>
          </a:xfrm>
          <a:prstGeom prst="rect">
            <a:avLst/>
          </a:prstGeom>
          <a:noFill/>
        </p:spPr>
      </p:pic>
      <p:pic>
        <p:nvPicPr>
          <p:cNvPr id="17" name="Picture 2" descr="C:\Users\Twins\Google Drive\ABDON TIERRA CLAN REUNION\Games\PPT Backgrounds\4 pics 1 word - empty bo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5650" y="5829233"/>
            <a:ext cx="844551" cy="862013"/>
          </a:xfrm>
          <a:prstGeom prst="rect">
            <a:avLst/>
          </a:prstGeom>
          <a:noFill/>
        </p:spPr>
      </p:pic>
      <p:pic>
        <p:nvPicPr>
          <p:cNvPr id="18" name="Picture 2" descr="C:\Users\Twins\Google Drive\ABDON TIERRA CLAN REUNION\Games\PPT Backgrounds\4 pics 1 word - empty bo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7650" y="5829233"/>
            <a:ext cx="844551" cy="862013"/>
          </a:xfrm>
          <a:prstGeom prst="rect">
            <a:avLst/>
          </a:prstGeom>
          <a:noFill/>
        </p:spPr>
      </p:pic>
      <p:pic>
        <p:nvPicPr>
          <p:cNvPr id="19" name="Picture 2" descr="C:\Users\Twins\Google Drive\ABDON TIERRA CLAN REUNION\Games\PPT Backgrounds\4 pics 1 word - empty bo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9650" y="5829233"/>
            <a:ext cx="844551" cy="862013"/>
          </a:xfrm>
          <a:prstGeom prst="rect">
            <a:avLst/>
          </a:prstGeom>
          <a:noFill/>
        </p:spPr>
      </p:pic>
      <p:pic>
        <p:nvPicPr>
          <p:cNvPr id="20" name="Picture 2" descr="C:\Users\Twins\Google Drive\ABDON TIERRA CLAN REUNION\Games\PPT Backgrounds\4 pics 1 word - empty bo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1650" y="5829233"/>
            <a:ext cx="844551" cy="862013"/>
          </a:xfrm>
          <a:prstGeom prst="rect">
            <a:avLst/>
          </a:prstGeom>
          <a:noFill/>
        </p:spPr>
      </p:pic>
      <p:pic>
        <p:nvPicPr>
          <p:cNvPr id="21" name="Picture 2" descr="C:\Users\Twins\Google Drive\ABDON TIERRA CLAN REUNION\Games\PPT Backgrounds\4 pics 1 word - empty bo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3650" y="5829233"/>
            <a:ext cx="844551" cy="86201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66951" y="1104900"/>
            <a:ext cx="4610100" cy="46101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9"/>
          <p:cNvGrpSpPr/>
          <p:nvPr/>
        </p:nvGrpSpPr>
        <p:grpSpPr>
          <a:xfrm>
            <a:off x="-304801" y="0"/>
            <a:ext cx="9448801" cy="914400"/>
            <a:chOff x="-304801" y="0"/>
            <a:chExt cx="9448801" cy="914400"/>
          </a:xfrm>
        </p:grpSpPr>
        <p:pic>
          <p:nvPicPr>
            <p:cNvPr id="4099" name="Picture 3" descr="C:\Users\Twins\Google Drive\ABDON TIERRA CLAN REUNION\Games\PPT Backgrounds\4 pics 1 word - BG bar.png"/>
            <p:cNvPicPr>
              <a:picLocks noChangeAspect="1" noChangeArrowheads="1"/>
            </p:cNvPicPr>
            <p:nvPr/>
          </p:nvPicPr>
          <p:blipFill>
            <a:blip r:embed="rId3" cstate="print"/>
            <a:srcRect b="86667"/>
            <a:stretch>
              <a:fillRect/>
            </a:stretch>
          </p:blipFill>
          <p:spPr bwMode="auto">
            <a:xfrm>
              <a:off x="-304801" y="0"/>
              <a:ext cx="9448801" cy="9144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4476749" y="13335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Bebas" pitchFamily="2" charset="0"/>
                </a:rPr>
                <a:t>1</a:t>
              </a:r>
              <a:endParaRPr lang="en-US" sz="2400" b="1" dirty="0">
                <a:solidFill>
                  <a:schemeClr val="bg1"/>
                </a:solidFill>
                <a:latin typeface="Bebas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390900" y="5829233"/>
            <a:ext cx="2362200" cy="862013"/>
            <a:chOff x="3810001" y="5829233"/>
            <a:chExt cx="2362200" cy="862013"/>
          </a:xfrm>
        </p:grpSpPr>
        <p:pic>
          <p:nvPicPr>
            <p:cNvPr id="16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1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17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65650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18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27650" y="5829233"/>
              <a:ext cx="844551" cy="862013"/>
            </a:xfrm>
            <a:prstGeom prst="rect">
              <a:avLst/>
            </a:prstGeom>
            <a:noFill/>
          </p:spPr>
        </p:pic>
      </p:grpSp>
      <p:sp>
        <p:nvSpPr>
          <p:cNvPr id="22" name="Rectangle 21"/>
          <p:cNvSpPr/>
          <p:nvPr/>
        </p:nvSpPr>
        <p:spPr>
          <a:xfrm>
            <a:off x="2391103" y="1250732"/>
            <a:ext cx="43434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Replace Your Images Here </a:t>
            </a:r>
          </a:p>
          <a:p>
            <a:pPr algn="ctr"/>
            <a:r>
              <a:rPr lang="en-US" sz="1400" dirty="0" smtClean="0">
                <a:solidFill>
                  <a:sysClr val="windowText" lastClr="000000"/>
                </a:solidFill>
              </a:rPr>
              <a:t>(PNG works best)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76600" y="5812465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</a:t>
            </a:r>
            <a:endParaRPr lang="en-US" sz="4800" b="1" spc="3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66951" y="1104900"/>
            <a:ext cx="4610100" cy="46101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91103" y="1250732"/>
            <a:ext cx="43434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Replace Your Images Here </a:t>
            </a:r>
          </a:p>
          <a:p>
            <a:pPr algn="ctr"/>
            <a:r>
              <a:rPr lang="en-US" sz="1400" dirty="0" smtClean="0">
                <a:solidFill>
                  <a:sysClr val="windowText" lastClr="000000"/>
                </a:solidFill>
              </a:rPr>
              <a:t>(PNG works best)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-304801" y="0"/>
            <a:ext cx="9448801" cy="914400"/>
            <a:chOff x="-304801" y="0"/>
            <a:chExt cx="9448801" cy="914400"/>
          </a:xfrm>
        </p:grpSpPr>
        <p:pic>
          <p:nvPicPr>
            <p:cNvPr id="4099" name="Picture 3" descr="C:\Users\Twins\Google Drive\ABDON TIERRA CLAN REUNION\Games\PPT Backgrounds\4 pics 1 word - BG bar.png"/>
            <p:cNvPicPr>
              <a:picLocks noChangeAspect="1" noChangeArrowheads="1"/>
            </p:cNvPicPr>
            <p:nvPr/>
          </p:nvPicPr>
          <p:blipFill>
            <a:blip r:embed="rId3" cstate="print"/>
            <a:srcRect b="86667"/>
            <a:stretch>
              <a:fillRect/>
            </a:stretch>
          </p:blipFill>
          <p:spPr bwMode="auto">
            <a:xfrm>
              <a:off x="-304801" y="0"/>
              <a:ext cx="9448801" cy="9144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4476749" y="13335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Bebas" pitchFamily="2" charset="0"/>
                </a:rPr>
                <a:t>2</a:t>
              </a:r>
              <a:endParaRPr lang="en-US" sz="2400" b="1" dirty="0">
                <a:solidFill>
                  <a:schemeClr val="bg1"/>
                </a:solidFill>
                <a:latin typeface="Bebas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48001" y="5829233"/>
            <a:ext cx="3124200" cy="862013"/>
            <a:chOff x="3048001" y="5829233"/>
            <a:chExt cx="3124200" cy="862013"/>
          </a:xfrm>
        </p:grpSpPr>
        <p:pic>
          <p:nvPicPr>
            <p:cNvPr id="15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1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16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1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17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65650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18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27650" y="5829233"/>
              <a:ext cx="844551" cy="862013"/>
            </a:xfrm>
            <a:prstGeom prst="rect">
              <a:avLst/>
            </a:prstGeom>
            <a:noFill/>
          </p:spPr>
        </p:pic>
      </p:grpSp>
      <p:sp>
        <p:nvSpPr>
          <p:cNvPr id="23" name="TextBox 22"/>
          <p:cNvSpPr txBox="1"/>
          <p:nvPr/>
        </p:nvSpPr>
        <p:spPr>
          <a:xfrm>
            <a:off x="2819400" y="5812465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ABCD</a:t>
            </a:r>
            <a:endParaRPr lang="en-US" sz="4800" b="1" spc="3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66951" y="1104900"/>
            <a:ext cx="4610100" cy="46101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91103" y="1250732"/>
            <a:ext cx="43434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Replace Your Images Here </a:t>
            </a:r>
          </a:p>
          <a:p>
            <a:pPr algn="ctr"/>
            <a:r>
              <a:rPr lang="en-US" sz="1400" dirty="0" smtClean="0">
                <a:solidFill>
                  <a:sysClr val="windowText" lastClr="000000"/>
                </a:solidFill>
              </a:rPr>
              <a:t>(PNG works best)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-304801" y="0"/>
            <a:ext cx="9448801" cy="914400"/>
            <a:chOff x="-304801" y="0"/>
            <a:chExt cx="9448801" cy="914400"/>
          </a:xfrm>
        </p:grpSpPr>
        <p:pic>
          <p:nvPicPr>
            <p:cNvPr id="4099" name="Picture 3" descr="C:\Users\Twins\Google Drive\ABDON TIERRA CLAN REUNION\Games\PPT Backgrounds\4 pics 1 word - BG bar.png"/>
            <p:cNvPicPr>
              <a:picLocks noChangeAspect="1" noChangeArrowheads="1"/>
            </p:cNvPicPr>
            <p:nvPr/>
          </p:nvPicPr>
          <p:blipFill>
            <a:blip r:embed="rId3" cstate="print"/>
            <a:srcRect b="86667"/>
            <a:stretch>
              <a:fillRect/>
            </a:stretch>
          </p:blipFill>
          <p:spPr bwMode="auto">
            <a:xfrm>
              <a:off x="-304801" y="0"/>
              <a:ext cx="9448801" cy="9144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4476749" y="13335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Bebas" pitchFamily="2" charset="0"/>
                </a:rPr>
                <a:t>3</a:t>
              </a:r>
              <a:endParaRPr lang="en-US" sz="2400" b="1" dirty="0">
                <a:solidFill>
                  <a:schemeClr val="bg1"/>
                </a:solidFill>
                <a:latin typeface="Bebas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625725" y="5829233"/>
            <a:ext cx="3892551" cy="862013"/>
            <a:chOff x="4565650" y="5829233"/>
            <a:chExt cx="3892551" cy="862013"/>
          </a:xfrm>
        </p:grpSpPr>
        <p:pic>
          <p:nvPicPr>
            <p:cNvPr id="17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65650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18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27650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19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89650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20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1650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21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13650" y="5829233"/>
              <a:ext cx="844551" cy="862013"/>
            </a:xfrm>
            <a:prstGeom prst="rect">
              <a:avLst/>
            </a:prstGeom>
            <a:noFill/>
          </p:spPr>
        </p:pic>
      </p:grpSp>
      <p:sp>
        <p:nvSpPr>
          <p:cNvPr id="23" name="TextBox 22"/>
          <p:cNvSpPr txBox="1"/>
          <p:nvPr/>
        </p:nvSpPr>
        <p:spPr>
          <a:xfrm>
            <a:off x="2286000" y="57912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ABCDE</a:t>
            </a:r>
            <a:endParaRPr lang="en-US" sz="4800" b="1" spc="3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66951" y="1104900"/>
            <a:ext cx="4610100" cy="46101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91103" y="1250732"/>
            <a:ext cx="43434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Replace Your Images Here </a:t>
            </a:r>
          </a:p>
          <a:p>
            <a:pPr algn="ctr"/>
            <a:r>
              <a:rPr lang="en-US" sz="1400" dirty="0" smtClean="0">
                <a:solidFill>
                  <a:sysClr val="windowText" lastClr="000000"/>
                </a:solidFill>
              </a:rPr>
              <a:t>(PNG works best)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-304801" y="0"/>
            <a:ext cx="9448801" cy="914400"/>
            <a:chOff x="-304801" y="0"/>
            <a:chExt cx="9448801" cy="914400"/>
          </a:xfrm>
        </p:grpSpPr>
        <p:pic>
          <p:nvPicPr>
            <p:cNvPr id="4099" name="Picture 3" descr="C:\Users\Twins\Google Drive\ABDON TIERRA CLAN REUNION\Games\PPT Backgrounds\4 pics 1 word - BG bar.png"/>
            <p:cNvPicPr>
              <a:picLocks noChangeAspect="1" noChangeArrowheads="1"/>
            </p:cNvPicPr>
            <p:nvPr/>
          </p:nvPicPr>
          <p:blipFill>
            <a:blip r:embed="rId3" cstate="print"/>
            <a:srcRect b="86667"/>
            <a:stretch>
              <a:fillRect/>
            </a:stretch>
          </p:blipFill>
          <p:spPr bwMode="auto">
            <a:xfrm>
              <a:off x="-304801" y="0"/>
              <a:ext cx="9448801" cy="9144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4476749" y="13335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Bebas" pitchFamily="2" charset="0"/>
                </a:rPr>
                <a:t>4</a:t>
              </a:r>
              <a:endParaRPr lang="en-US" sz="2400" b="1" dirty="0">
                <a:solidFill>
                  <a:schemeClr val="bg1"/>
                </a:solidFill>
                <a:latin typeface="Bebas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247900" y="5829233"/>
            <a:ext cx="4648200" cy="862013"/>
            <a:chOff x="3810001" y="5829233"/>
            <a:chExt cx="4648200" cy="862013"/>
          </a:xfrm>
        </p:grpSpPr>
        <p:pic>
          <p:nvPicPr>
            <p:cNvPr id="16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1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17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65650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18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27650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19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89650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20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1650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21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13650" y="5829233"/>
              <a:ext cx="844551" cy="862013"/>
            </a:xfrm>
            <a:prstGeom prst="rect">
              <a:avLst/>
            </a:prstGeom>
            <a:noFill/>
          </p:spPr>
        </p:pic>
      </p:grpSp>
      <p:sp>
        <p:nvSpPr>
          <p:cNvPr id="24" name="TextBox 23"/>
          <p:cNvSpPr txBox="1"/>
          <p:nvPr/>
        </p:nvSpPr>
        <p:spPr>
          <a:xfrm>
            <a:off x="2252330" y="57912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ABCDEF</a:t>
            </a:r>
            <a:endParaRPr lang="en-US" sz="4800" b="1" spc="3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66951" y="1104900"/>
            <a:ext cx="4610100" cy="46101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91103" y="1250732"/>
            <a:ext cx="43434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Replace Your Images Here </a:t>
            </a:r>
          </a:p>
          <a:p>
            <a:pPr algn="ctr"/>
            <a:r>
              <a:rPr lang="en-US" sz="1400" dirty="0" smtClean="0">
                <a:solidFill>
                  <a:sysClr val="windowText" lastClr="000000"/>
                </a:solidFill>
              </a:rPr>
              <a:t>(PNG works best)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-304801" y="0"/>
            <a:ext cx="9448801" cy="914400"/>
            <a:chOff x="-304801" y="0"/>
            <a:chExt cx="9448801" cy="914400"/>
          </a:xfrm>
        </p:grpSpPr>
        <p:pic>
          <p:nvPicPr>
            <p:cNvPr id="4099" name="Picture 3" descr="C:\Users\Twins\Google Drive\ABDON TIERRA CLAN REUNION\Games\PPT Backgrounds\4 pics 1 word - BG bar.png"/>
            <p:cNvPicPr>
              <a:picLocks noChangeAspect="1" noChangeArrowheads="1"/>
            </p:cNvPicPr>
            <p:nvPr/>
          </p:nvPicPr>
          <p:blipFill>
            <a:blip r:embed="rId3" cstate="print"/>
            <a:srcRect b="86667"/>
            <a:stretch>
              <a:fillRect/>
            </a:stretch>
          </p:blipFill>
          <p:spPr bwMode="auto">
            <a:xfrm>
              <a:off x="-304801" y="0"/>
              <a:ext cx="9448801" cy="9144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4476749" y="13335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Bebas" pitchFamily="2" charset="0"/>
                </a:rPr>
                <a:t>5</a:t>
              </a:r>
              <a:endParaRPr lang="en-US" sz="2400" b="1" dirty="0">
                <a:solidFill>
                  <a:schemeClr val="bg1"/>
                </a:solidFill>
                <a:latin typeface="Bebas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866900" y="5829233"/>
            <a:ext cx="5410200" cy="862013"/>
            <a:chOff x="762001" y="5829233"/>
            <a:chExt cx="5410200" cy="862013"/>
          </a:xfrm>
        </p:grpSpPr>
        <p:pic>
          <p:nvPicPr>
            <p:cNvPr id="4098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1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11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1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14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1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15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1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16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1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17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65650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18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27650" y="5829233"/>
              <a:ext cx="844551" cy="862013"/>
            </a:xfrm>
            <a:prstGeom prst="rect">
              <a:avLst/>
            </a:prstGeom>
            <a:noFill/>
          </p:spPr>
        </p:pic>
      </p:grpSp>
      <p:sp>
        <p:nvSpPr>
          <p:cNvPr id="23" name="TextBox 22"/>
          <p:cNvSpPr txBox="1"/>
          <p:nvPr/>
        </p:nvSpPr>
        <p:spPr>
          <a:xfrm>
            <a:off x="1938670" y="57912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ABCDEFG</a:t>
            </a:r>
            <a:endParaRPr lang="en-US" sz="4800" b="1" spc="3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66951" y="1104900"/>
            <a:ext cx="4610100" cy="46101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91103" y="1250732"/>
            <a:ext cx="43434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Replace Your Images Here </a:t>
            </a:r>
          </a:p>
          <a:p>
            <a:pPr algn="ctr"/>
            <a:r>
              <a:rPr lang="en-US" sz="1400" dirty="0" smtClean="0">
                <a:solidFill>
                  <a:sysClr val="windowText" lastClr="000000"/>
                </a:solidFill>
              </a:rPr>
              <a:t>(PNG works best)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-304801" y="0"/>
            <a:ext cx="9448801" cy="914400"/>
            <a:chOff x="-304801" y="0"/>
            <a:chExt cx="9448801" cy="914400"/>
          </a:xfrm>
        </p:grpSpPr>
        <p:pic>
          <p:nvPicPr>
            <p:cNvPr id="4099" name="Picture 3" descr="C:\Users\Twins\Google Drive\ABDON TIERRA CLAN REUNION\Games\PPT Backgrounds\4 pics 1 word - BG bar.png"/>
            <p:cNvPicPr>
              <a:picLocks noChangeAspect="1" noChangeArrowheads="1"/>
            </p:cNvPicPr>
            <p:nvPr/>
          </p:nvPicPr>
          <p:blipFill>
            <a:blip r:embed="rId3" cstate="print"/>
            <a:srcRect b="86667"/>
            <a:stretch>
              <a:fillRect/>
            </a:stretch>
          </p:blipFill>
          <p:spPr bwMode="auto">
            <a:xfrm>
              <a:off x="-304801" y="0"/>
              <a:ext cx="9448801" cy="9144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4476749" y="13335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Bebas" pitchFamily="2" charset="0"/>
                </a:rPr>
                <a:t>6</a:t>
              </a:r>
              <a:endParaRPr lang="en-US" sz="2400" b="1" dirty="0">
                <a:solidFill>
                  <a:schemeClr val="bg1"/>
                </a:solidFill>
                <a:latin typeface="Bebas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485900" y="5829233"/>
            <a:ext cx="6172200" cy="862013"/>
            <a:chOff x="2286001" y="5829233"/>
            <a:chExt cx="6172200" cy="862013"/>
          </a:xfrm>
        </p:grpSpPr>
        <p:pic>
          <p:nvPicPr>
            <p:cNvPr id="14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1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15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1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16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1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17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65650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18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27650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19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89650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20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1650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21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13650" y="5829233"/>
              <a:ext cx="844551" cy="862013"/>
            </a:xfrm>
            <a:prstGeom prst="rect">
              <a:avLst/>
            </a:prstGeom>
            <a:noFill/>
          </p:spPr>
        </p:pic>
      </p:grpSp>
      <p:sp>
        <p:nvSpPr>
          <p:cNvPr id="23" name="TextBox 22"/>
          <p:cNvSpPr txBox="1"/>
          <p:nvPr/>
        </p:nvSpPr>
        <p:spPr>
          <a:xfrm>
            <a:off x="1371600" y="57912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ABCDEFGH</a:t>
            </a:r>
            <a:endParaRPr lang="en-US" sz="4800" b="1" spc="3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66951" y="1104900"/>
            <a:ext cx="4610100" cy="46101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91103" y="1250732"/>
            <a:ext cx="43434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Replace Your Images Here </a:t>
            </a:r>
          </a:p>
          <a:p>
            <a:pPr algn="ctr"/>
            <a:r>
              <a:rPr lang="en-US" sz="1400" dirty="0" smtClean="0">
                <a:solidFill>
                  <a:sysClr val="windowText" lastClr="000000"/>
                </a:solidFill>
              </a:rPr>
              <a:t>(PNG works best)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-304801" y="0"/>
            <a:ext cx="9448801" cy="914400"/>
            <a:chOff x="-304801" y="0"/>
            <a:chExt cx="9448801" cy="914400"/>
          </a:xfrm>
        </p:grpSpPr>
        <p:pic>
          <p:nvPicPr>
            <p:cNvPr id="4099" name="Picture 3" descr="C:\Users\Twins\Google Drive\ABDON TIERRA CLAN REUNION\Games\PPT Backgrounds\4 pics 1 word - BG bar.png"/>
            <p:cNvPicPr>
              <a:picLocks noChangeAspect="1" noChangeArrowheads="1"/>
            </p:cNvPicPr>
            <p:nvPr/>
          </p:nvPicPr>
          <p:blipFill>
            <a:blip r:embed="rId3" cstate="print"/>
            <a:srcRect b="86667"/>
            <a:stretch>
              <a:fillRect/>
            </a:stretch>
          </p:blipFill>
          <p:spPr bwMode="auto">
            <a:xfrm>
              <a:off x="-304801" y="0"/>
              <a:ext cx="9448801" cy="9144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4476749" y="13335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Bebas" pitchFamily="2" charset="0"/>
                </a:rPr>
                <a:t>7</a:t>
              </a:r>
              <a:endParaRPr lang="en-US" sz="2400" b="1" dirty="0">
                <a:solidFill>
                  <a:schemeClr val="bg1"/>
                </a:solidFill>
                <a:latin typeface="Bebas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04900" y="5829233"/>
            <a:ext cx="6934200" cy="862013"/>
            <a:chOff x="1524001" y="5829233"/>
            <a:chExt cx="6934200" cy="862013"/>
          </a:xfrm>
        </p:grpSpPr>
        <p:pic>
          <p:nvPicPr>
            <p:cNvPr id="11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1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14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1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15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1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16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1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17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65650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18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27650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19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89650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20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1650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21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13650" y="5829233"/>
              <a:ext cx="844551" cy="862013"/>
            </a:xfrm>
            <a:prstGeom prst="rect">
              <a:avLst/>
            </a:prstGeom>
            <a:noFill/>
          </p:spPr>
        </p:pic>
      </p:grpSp>
      <p:sp>
        <p:nvSpPr>
          <p:cNvPr id="23" name="TextBox 22"/>
          <p:cNvSpPr txBox="1"/>
          <p:nvPr/>
        </p:nvSpPr>
        <p:spPr>
          <a:xfrm>
            <a:off x="1066800" y="57912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ABCDEFGHI</a:t>
            </a:r>
            <a:endParaRPr lang="en-US" sz="4800" b="1" spc="3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66951" y="1104900"/>
            <a:ext cx="4610100" cy="46101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91103" y="1250732"/>
            <a:ext cx="43434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Replace Your Images Here </a:t>
            </a:r>
          </a:p>
          <a:p>
            <a:pPr algn="ctr"/>
            <a:r>
              <a:rPr lang="en-US" sz="1400" dirty="0" smtClean="0">
                <a:solidFill>
                  <a:sysClr val="windowText" lastClr="000000"/>
                </a:solidFill>
              </a:rPr>
              <a:t>(PNG works best)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-304801" y="0"/>
            <a:ext cx="9448801" cy="914400"/>
            <a:chOff x="-304801" y="0"/>
            <a:chExt cx="9448801" cy="914400"/>
          </a:xfrm>
        </p:grpSpPr>
        <p:pic>
          <p:nvPicPr>
            <p:cNvPr id="4099" name="Picture 3" descr="C:\Users\Twins\Google Drive\ABDON TIERRA CLAN REUNION\Games\PPT Backgrounds\4 pics 1 word - BG bar.png"/>
            <p:cNvPicPr>
              <a:picLocks noChangeAspect="1" noChangeArrowheads="1"/>
            </p:cNvPicPr>
            <p:nvPr/>
          </p:nvPicPr>
          <p:blipFill>
            <a:blip r:embed="rId3" cstate="print"/>
            <a:srcRect b="86667"/>
            <a:stretch>
              <a:fillRect/>
            </a:stretch>
          </p:blipFill>
          <p:spPr bwMode="auto">
            <a:xfrm>
              <a:off x="-304801" y="0"/>
              <a:ext cx="9448801" cy="9144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4476749" y="13335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Bebas" pitchFamily="2" charset="0"/>
                </a:rPr>
                <a:t>8</a:t>
              </a:r>
              <a:endParaRPr lang="en-US" sz="2400" b="1" dirty="0">
                <a:solidFill>
                  <a:schemeClr val="bg1"/>
                </a:solidFill>
                <a:latin typeface="Bebas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62001" y="5829233"/>
            <a:ext cx="7696200" cy="862013"/>
            <a:chOff x="762001" y="5829233"/>
            <a:chExt cx="7696200" cy="862013"/>
          </a:xfrm>
        </p:grpSpPr>
        <p:pic>
          <p:nvPicPr>
            <p:cNvPr id="4098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1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11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1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14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1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15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1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16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1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17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65650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18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27650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19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89650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20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1650" y="5829233"/>
              <a:ext cx="844551" cy="862013"/>
            </a:xfrm>
            <a:prstGeom prst="rect">
              <a:avLst/>
            </a:prstGeom>
            <a:noFill/>
          </p:spPr>
        </p:pic>
        <p:pic>
          <p:nvPicPr>
            <p:cNvPr id="21" name="Picture 2" descr="C:\Users\Twins\Google Drive\ABDON TIERRA CLAN REUNION\Games\PPT Backgrounds\4 pics 1 word - empty b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13650" y="5829233"/>
              <a:ext cx="844551" cy="862013"/>
            </a:xfrm>
            <a:prstGeom prst="rect">
              <a:avLst/>
            </a:prstGeom>
            <a:noFill/>
          </p:spPr>
        </p:pic>
      </p:grpSp>
      <p:sp>
        <p:nvSpPr>
          <p:cNvPr id="23" name="TextBox 22"/>
          <p:cNvSpPr txBox="1"/>
          <p:nvPr/>
        </p:nvSpPr>
        <p:spPr>
          <a:xfrm>
            <a:off x="609600" y="5791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ABCDEFGHIJ</a:t>
            </a:r>
            <a:endParaRPr lang="en-US" sz="4800" b="1" spc="3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138</Words>
  <Application>Microsoft Office PowerPoint</Application>
  <PresentationFormat>On-screen Show (4:3)</PresentationFormat>
  <Paragraphs>57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Twins</dc:creator>
  <cp:lastModifiedBy>Twins</cp:lastModifiedBy>
  <cp:revision>22</cp:revision>
  <dcterms:created xsi:type="dcterms:W3CDTF">2014-01-30T01:19:15Z</dcterms:created>
  <dcterms:modified xsi:type="dcterms:W3CDTF">2014-01-30T02:01:53Z</dcterms:modified>
</cp:coreProperties>
</file>